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1A630-00D1-4E2D-8DA0-8D6C770F1E2F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BDEF8-F7FC-4263-A606-6AAB8D626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DEF8-F7FC-4263-A606-6AAB8D6265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DEF8-F7FC-4263-A606-6AAB8D6265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DEF8-F7FC-4263-A606-6AAB8D6265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9400" y="304800"/>
            <a:ext cx="2971800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k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28157"/>
            <a:ext cx="6400800" cy="44250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838200"/>
            <a:ext cx="3505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কাজ়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এলাকায় কী কি কারণে বায়ু দুষিত হয় তা সনাক্ত করে বিশ্লেষন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0"/>
            <a:ext cx="4648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k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47800" y="2133600"/>
            <a:ext cx="6477000" cy="4267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3352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আকবর হোসেন ভুঞা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209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মাকহাটী জ়ি,সি উচ্চ বিদ্যালয়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743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মাকহাটী ,মুন্সীগঞ্জঁ |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981200"/>
            <a:ext cx="198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অধ্যায়ঃ১৩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পাঠঃ৭,৮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মো আকবর হোসেন ভুঞ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28800"/>
            <a:ext cx="3733800" cy="3440026"/>
          </a:xfrm>
          <a:prstGeom prst="rect">
            <a:avLst/>
          </a:prstGeom>
        </p:spPr>
      </p:pic>
      <p:pic>
        <p:nvPicPr>
          <p:cNvPr id="7" name="Picture 6" descr="মোয়াকবরহোসেনভুঞ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4114800" cy="336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8382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362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বায়ূ দূষণ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09600"/>
            <a:ext cx="502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752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362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দুষন কি তা বলতে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895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দুষনের উৎস  বলতে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5814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দুষনের কারণ ব্যাখ্যা করতে  পারবে ।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 দুষনের প্রতিরোধের উপায় ব্যাখ্যা করতে 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276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 উপস্থাপন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71800" y="1743075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2667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57200"/>
            <a:ext cx="3657599" cy="3352800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4450238" cy="3352800"/>
          </a:xfrm>
          <a:prstGeom prst="rect">
            <a:avLst/>
          </a:prstGeom>
        </p:spPr>
      </p:pic>
      <p:pic>
        <p:nvPicPr>
          <p:cNvPr id="4" name="Picture 3" descr="air-pollution-drawing-for-child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91000"/>
            <a:ext cx="4572000" cy="2438400"/>
          </a:xfrm>
          <a:prstGeom prst="rect">
            <a:avLst/>
          </a:prstGeom>
        </p:spPr>
      </p:pic>
      <p:pic>
        <p:nvPicPr>
          <p:cNvPr id="5" name="Picture 4" descr="london_air_pollution_creditmartin_allen_flickr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267200"/>
            <a:ext cx="3657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906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828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বায়ু দুষনের কারণ গুলো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914400"/>
            <a:ext cx="2514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81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কীভাবে বায়ূ দূষিত হয়?একটী কারণ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438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বায়ু দূষনের ফলে আমাদের কি ক্ষতি করে?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বায়ু দূষনের ফলে কোন গ্যাসের পরিমান বেড়ে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200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বায়ু দুষনের ফলে পরিবেশের কি ক্ষতি 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138</Words>
  <Application>Microsoft Office PowerPoint</Application>
  <PresentationFormat>On-screen Show (4:3)</PresentationFormat>
  <Paragraphs>32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200</cp:revision>
  <dcterms:created xsi:type="dcterms:W3CDTF">2006-08-16T00:00:00Z</dcterms:created>
  <dcterms:modified xsi:type="dcterms:W3CDTF">2016-03-03T10:08:19Z</dcterms:modified>
</cp:coreProperties>
</file>